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55129-E3A0-4725-9C61-69EAF805148B}" type="datetimeFigureOut">
              <a:rPr lang="pt-PT" smtClean="0"/>
              <a:t>15-12-2016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F2AD4-69E2-471B-987D-E8A842F1272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0509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41DE2-94C0-4C81-A5A9-64F6A4FFBDBB}" type="datetime1">
              <a:rPr lang="pt-PT" smtClean="0"/>
              <a:t>15-12-2016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7F5B-A4D8-46BB-9886-E58BB777EC1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98701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FF71-8ECA-47B1-BDE8-32DA742B4EC8}" type="datetime1">
              <a:rPr lang="pt-PT" smtClean="0"/>
              <a:t>15-12-2016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7F5B-A4D8-46BB-9886-E58BB777EC1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5989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427C-8C9C-4112-A42B-45E5ED8B5C5B}" type="datetime1">
              <a:rPr lang="pt-PT" smtClean="0"/>
              <a:t>15-12-2016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7F5B-A4D8-46BB-9886-E58BB777EC1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81228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8D681-E92C-4162-8EF8-D9D191CB00C9}" type="datetime1">
              <a:rPr lang="pt-PT" smtClean="0"/>
              <a:t>15-12-2016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7F5B-A4D8-46BB-9886-E58BB777EC1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76831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97CA-73A9-4B4B-A0F5-6AF7E4BDB891}" type="datetime1">
              <a:rPr lang="pt-PT" smtClean="0"/>
              <a:t>15-12-2016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7F5B-A4D8-46BB-9886-E58BB777EC1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6236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0B16-035A-4B44-9AEC-4AEDDD333B01}" type="datetime1">
              <a:rPr lang="pt-PT" smtClean="0"/>
              <a:t>15-12-2016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7F5B-A4D8-46BB-9886-E58BB777EC1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70598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45E6-806F-47C1-8AB3-55FA6C0B1986}" type="datetime1">
              <a:rPr lang="pt-PT" smtClean="0"/>
              <a:t>15-12-2016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7F5B-A4D8-46BB-9886-E58BB777EC1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2689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C7F1-6CDC-4287-AB8B-9F1D8CF89EC9}" type="datetime1">
              <a:rPr lang="pt-PT" smtClean="0"/>
              <a:t>15-12-2016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7F5B-A4D8-46BB-9886-E58BB777EC1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74403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7053A-6055-4588-962C-BAC0803E1967}" type="datetime1">
              <a:rPr lang="pt-PT" smtClean="0"/>
              <a:t>15-12-2016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7F5B-A4D8-46BB-9886-E58BB777EC1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60419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6DF8-E929-4302-948D-044BCE8426CE}" type="datetime1">
              <a:rPr lang="pt-PT" smtClean="0"/>
              <a:t>15-12-2016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7F5B-A4D8-46BB-9886-E58BB777EC1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7689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4D26-71FC-4E40-AD7B-4EEE08EB3578}" type="datetime1">
              <a:rPr lang="pt-PT" smtClean="0"/>
              <a:t>15-12-2016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7F5B-A4D8-46BB-9886-E58BB777EC1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41582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00CBB-481E-467D-8039-FD627C9552E7}" type="datetime1">
              <a:rPr lang="pt-PT" smtClean="0"/>
              <a:t>15-12-2016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E7F5B-A4D8-46BB-9886-E58BB777EC1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87723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express.co.uk/comment/expresscomment/603382/Adam-Holloway-hard-truths-in-refugee-crisi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mericanprogress.org/cartoon/view/page/47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cartoonstock.com/newscartoons/directory/i/immigration_death.as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englishblog.com/2014/10/cartoon-homegrown-terrorism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tlvfaces.com/eight-political-cartoons-best-describes-todays-europe-migrant-crisis-situation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global-politics.eu/tag/jihad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err="1" smtClean="0"/>
              <a:t>Wrapping</a:t>
            </a:r>
            <a:r>
              <a:rPr lang="pt-PT" dirty="0" smtClean="0"/>
              <a:t> </a:t>
            </a:r>
            <a:r>
              <a:rPr lang="pt-PT" dirty="0" err="1" smtClean="0"/>
              <a:t>up</a:t>
            </a:r>
            <a:r>
              <a:rPr lang="pt-PT" dirty="0" smtClean="0"/>
              <a:t> </a:t>
            </a:r>
            <a:r>
              <a:rPr lang="pt-PT" dirty="0" err="1" smtClean="0"/>
              <a:t>Issues</a:t>
            </a:r>
            <a:r>
              <a:rPr lang="pt-PT" dirty="0" smtClean="0"/>
              <a:t> in </a:t>
            </a:r>
            <a:r>
              <a:rPr lang="pt-PT" dirty="0" err="1" smtClean="0"/>
              <a:t>Europe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err="1" smtClean="0"/>
              <a:t>English</a:t>
            </a:r>
            <a:r>
              <a:rPr lang="pt-PT" dirty="0" smtClean="0"/>
              <a:t> I</a:t>
            </a:r>
          </a:p>
          <a:p>
            <a:r>
              <a:rPr lang="pt-PT" dirty="0" smtClean="0"/>
              <a:t>2016-2017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7F5B-A4D8-46BB-9886-E58BB777EC16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94614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Content Placeholder 3" descr="Image result for migrant crisis cartoon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84784"/>
            <a:ext cx="7056784" cy="475252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7F5B-A4D8-46BB-9886-E58BB777EC16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4948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Content Placeholder 3" descr="Image result for immigrants take our jobs cartoon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653381"/>
            <a:ext cx="5715000" cy="4419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7F5B-A4D8-46BB-9886-E58BB777EC16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20515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Content Placeholder 3" descr="Related image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0" y="1621631"/>
            <a:ext cx="5080000" cy="44831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7F5B-A4D8-46BB-9886-E58BB777EC16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62124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Content Placeholder 3" descr="Image result for homegrown terrorism europe cartoon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896269"/>
            <a:ext cx="5334000" cy="39338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7F5B-A4D8-46BB-9886-E58BB777EC16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16297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Content Placeholder 3" descr="Image result for migrant crisis cartoon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867694"/>
            <a:ext cx="5715000" cy="39909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7F5B-A4D8-46BB-9886-E58BB777EC16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21893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Content Placeholder 3" descr="Image result for homegrown terrorism europe cartoon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014" y="1600200"/>
            <a:ext cx="6005971" cy="452596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7F5B-A4D8-46BB-9886-E58BB777EC16}" type="slidenum">
              <a:rPr lang="pt-PT" smtClean="0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2342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</Words>
  <Application>Microsoft Office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Wrapping up Issues in Europe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Wrapping up Issues in Europe</dc:title>
  <dc:creator>ANN HENSHALL</dc:creator>
  <cp:lastModifiedBy>ANN HENSHALL</cp:lastModifiedBy>
  <cp:revision>1</cp:revision>
  <dcterms:created xsi:type="dcterms:W3CDTF">2016-12-15T11:14:28Z</dcterms:created>
  <dcterms:modified xsi:type="dcterms:W3CDTF">2016-12-15T11:20:14Z</dcterms:modified>
</cp:coreProperties>
</file>